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2" r:id="rId2"/>
    <p:sldId id="476" r:id="rId3"/>
    <p:sldId id="477" r:id="rId4"/>
    <p:sldId id="478" r:id="rId5"/>
    <p:sldId id="479" r:id="rId6"/>
    <p:sldId id="480" r:id="rId7"/>
    <p:sldId id="481" r:id="rId8"/>
    <p:sldId id="482" r:id="rId9"/>
    <p:sldId id="483" r:id="rId10"/>
    <p:sldId id="484" r:id="rId11"/>
    <p:sldId id="485" r:id="rId12"/>
    <p:sldId id="486" r:id="rId13"/>
    <p:sldId id="488" r:id="rId14"/>
    <p:sldId id="489" r:id="rId15"/>
    <p:sldId id="490" r:id="rId16"/>
    <p:sldId id="491" r:id="rId17"/>
    <p:sldId id="492" r:id="rId18"/>
    <p:sldId id="49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467"/>
  </p:normalViewPr>
  <p:slideViewPr>
    <p:cSldViewPr snapToGrid="0" snapToObjects="1">
      <p:cViewPr varScale="1">
        <p:scale>
          <a:sx n="72" d="100"/>
          <a:sy n="72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7AACA-96E0-F449-8F1D-02B03C4F6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20B4AA-FC29-E643-8A64-386CC1026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8B96A0-F97B-A742-A0C1-1BB157B8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12A-BE63-4D4C-BE35-331EA316635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B535E8-F11C-0F4E-80D2-3D6694602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D3A694-C650-3C48-872D-46ADB50B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EA0F-1067-AC46-841B-FE744FEE7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19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1D36F4-30C7-D746-9886-1109330F7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4850C2-CEBB-3344-9A5A-B657A6EEF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DCEF39-FC0D-9E41-B242-0E3C30C5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12A-BE63-4D4C-BE35-331EA316635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C86A0E-3AA0-784D-BF3D-760359940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2F73F2-4B40-8F4B-B271-8E71A6B9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EA0F-1067-AC46-841B-FE744FEE7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61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FD2F498-3245-8144-AFEE-7B4E35BD1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1FFF7B-5A40-BD4A-926A-8815D8AEC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36B0E6-B1D1-9E46-BDCA-AA15F53A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12A-BE63-4D4C-BE35-331EA316635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F6F0F2-0D04-E945-B1E8-3D050ACF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9E829B-3881-A34B-AEBD-8E0A8EBC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EA0F-1067-AC46-841B-FE744FEE7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87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55E3A-42EA-AF4E-9202-43295261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F50FB1-32BD-DB46-8221-DCEC1E1FE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C8578A-880F-9E44-8B1C-445FA6FF6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12A-BE63-4D4C-BE35-331EA316635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E84BF-5411-9B44-915B-506DAE96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C947D2-08B5-F847-9BF6-9071A2EB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EA0F-1067-AC46-841B-FE744FEE7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71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0C135-E608-1E48-B734-874294E8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628ED2-E837-FE43-989D-2B699C92F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5FC168-E7A1-6642-85BC-E6736922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12A-BE63-4D4C-BE35-331EA316635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C99D96-6E13-4F48-AD13-056009935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9240FF-86FA-0A40-9593-94EBAA89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EA0F-1067-AC46-841B-FE744FEE7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82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6CD67F-8C43-A64A-9C2D-AA3E875D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306455-A24E-054C-81BD-9C33DB472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B30302-9E6E-9E40-806C-F2E35349A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ECB866-A5FD-B34A-AF90-5FADD115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12A-BE63-4D4C-BE35-331EA316635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6F4C5F-FFFD-6C4C-B3A9-241BECFC9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F70949-BCBD-CC41-8D0F-6CB36C8E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EA0F-1067-AC46-841B-FE744FEE7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50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75BA9A-E352-604C-8171-3C267CCA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E55931-3009-C24E-BA8B-DC86003C9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30C83E-4056-0448-932A-047374D4A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78E963-1EEC-7244-8377-83535C812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242C34A-DB47-F244-8967-58CA4D0A6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9949B09-CBCD-C648-8645-BD9481D4C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12A-BE63-4D4C-BE35-331EA316635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A1EB15D-12AD-8C4D-A558-4F3236DF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117A19F-9A22-B748-BFD2-66306261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EA0F-1067-AC46-841B-FE744FEE7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98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2DB415-1884-AD4E-8E9F-D59AD9787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59177F8-59D1-7445-84DB-93F0BEA23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12A-BE63-4D4C-BE35-331EA316635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881258-E245-744A-9ECE-8920BF7E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B8EECF-41AA-9946-B713-F737FE78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EA0F-1067-AC46-841B-FE744FEE7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24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4CF364-FE37-7244-A02B-72C875FC1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12A-BE63-4D4C-BE35-331EA316635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7D54DF-9DD4-1E4E-8706-D705D9B8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F37464-077E-C149-BBE3-93AAC43E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EA0F-1067-AC46-841B-FE744FEE7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09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4ADC0-48CE-2A45-BB6C-D8A1BF70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3954B5-534F-7E46-A885-51013F0B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BFC444-BB54-2446-9CE4-8F464D5A4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91537F-FEE4-814A-A43A-F73C776AC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12A-BE63-4D4C-BE35-331EA316635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D742CE-B04E-8740-AEB8-352330FA2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60C555-7EA0-BA49-9601-FF7428AC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EA0F-1067-AC46-841B-FE744FEE7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60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5A214-8D1B-5148-B103-52CFC8D98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FBACF3-3222-AD40-B901-FB39B9891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99661F-F25E-A148-8763-2B56A5E75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1355A2-7333-824C-8A46-3D516347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12A-BE63-4D4C-BE35-331EA316635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D22214-8549-5344-BE6E-C8FE49637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7F129C-15C0-B047-8427-12302A30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EA0F-1067-AC46-841B-FE744FEE7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07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553618-13BB-964E-BF98-A4EFEB3FD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3863CB-9A72-A147-82C9-2E0C2F3D2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8C1392-43F1-3F45-A335-ED82047C7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E012A-BE63-4D4C-BE35-331EA316635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53CBFF-1B48-2543-954E-00666930E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C1F48E-EEE8-9F46-BD9C-69732CCC6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2EA0F-1067-AC46-841B-FE744FEE7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89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C78E06D-C639-4F94-A512-65F04B9A44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352" y="-2109"/>
            <a:ext cx="1040235" cy="319201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816321" y="1477966"/>
            <a:ext cx="6675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  <a:p>
            <a:endParaRPr lang="fr-FR" sz="3200" dirty="0"/>
          </a:p>
          <a:p>
            <a:endParaRPr lang="en-US" sz="2800" b="1" dirty="0"/>
          </a:p>
          <a:p>
            <a:r>
              <a:rPr lang="en-US" sz="3600" b="1" dirty="0">
                <a:solidFill>
                  <a:srgbClr val="D40A35"/>
                </a:solidFill>
              </a:rPr>
              <a:t>Isabelle WICKLER</a:t>
            </a:r>
          </a:p>
          <a:p>
            <a:r>
              <a:rPr lang="fr-FR" sz="2400" dirty="0"/>
              <a:t>Conseillère communale et présidente de la Commission consultative communale d’intégration</a:t>
            </a:r>
          </a:p>
          <a:p>
            <a:endParaRPr lang="en-US" sz="2400" dirty="0"/>
          </a:p>
          <a:p>
            <a:endParaRPr lang="en-US" dirty="0"/>
          </a:p>
          <a:p>
            <a:endParaRPr lang="fr-FR" dirty="0"/>
          </a:p>
          <a:p>
            <a:endParaRPr lang="fr-FR" b="1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816321" y="1174631"/>
            <a:ext cx="9182856" cy="102139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  <a:p>
            <a:pPr marL="571500" indent="-571500">
              <a:buFont typeface="+mj-lt"/>
              <a:buAutoNum type="romanUcPeriod"/>
            </a:pPr>
            <a:r>
              <a:rPr lang="fr-FR" b="1" dirty="0"/>
              <a:t>Pour la commune de Colmar-Berg</a:t>
            </a:r>
            <a:endParaRPr lang="fr-FR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481565B-726C-45FF-BB78-62F268904F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47046" y="3053594"/>
            <a:ext cx="3844954" cy="38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FETE des Voisins</a:t>
            </a:r>
            <a:endParaRPr lang="lb-L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919" y="2218544"/>
            <a:ext cx="3131799" cy="44344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591" y="2218544"/>
            <a:ext cx="5912543" cy="443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8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FETE des Voisins</a:t>
            </a:r>
            <a:endParaRPr lang="lb-L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10876" y="2641740"/>
            <a:ext cx="4557009" cy="341775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919" y="2072113"/>
            <a:ext cx="6076013" cy="45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9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b-L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919" y="2125128"/>
            <a:ext cx="5609166" cy="420687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034" y="2092247"/>
            <a:ext cx="2994327" cy="423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Café des cultures</a:t>
            </a:r>
            <a:br>
              <a:rPr lang="lb-LU" dirty="0"/>
            </a:br>
            <a:endParaRPr lang="lb-L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650" y="2188760"/>
            <a:ext cx="3072984" cy="43668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815" y="2188760"/>
            <a:ext cx="3312287" cy="4427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83" y="2188761"/>
            <a:ext cx="3087184" cy="43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8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Café des cultures</a:t>
            </a:r>
            <a:endParaRPr lang="lb-L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078" y="2011363"/>
            <a:ext cx="9334256" cy="4206875"/>
          </a:xfrm>
        </p:spPr>
      </p:pic>
    </p:spTree>
    <p:extLst>
      <p:ext uri="{BB962C8B-B14F-4D97-AF65-F5344CB8AC3E}">
        <p14:creationId xmlns:p14="http://schemas.microsoft.com/office/powerpoint/2010/main" val="2951899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Café des cultures</a:t>
            </a:r>
            <a:endParaRPr lang="lb-L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919" y="2011680"/>
            <a:ext cx="9784080" cy="453315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b-LU" dirty="0"/>
          </a:p>
        </p:txBody>
      </p:sp>
    </p:spTree>
    <p:extLst>
      <p:ext uri="{BB962C8B-B14F-4D97-AF65-F5344CB8AC3E}">
        <p14:creationId xmlns:p14="http://schemas.microsoft.com/office/powerpoint/2010/main" val="2299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Café des cultures</a:t>
            </a:r>
            <a:endParaRPr lang="lb-LU" dirty="0"/>
          </a:p>
        </p:txBody>
      </p:sp>
      <p:sp>
        <p:nvSpPr>
          <p:cNvPr id="7" name="TextBox 6"/>
          <p:cNvSpPr txBox="1"/>
          <p:nvPr/>
        </p:nvSpPr>
        <p:spPr>
          <a:xfrm>
            <a:off x="6280726" y="3648915"/>
            <a:ext cx="4608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2mol </a:t>
            </a:r>
            <a:r>
              <a:rPr lang="fr-FR" sz="3200" dirty="0" err="1"/>
              <a:t>am</a:t>
            </a:r>
            <a:r>
              <a:rPr lang="fr-FR" sz="3200" dirty="0"/>
              <a:t> Mount</a:t>
            </a:r>
          </a:p>
          <a:p>
            <a:r>
              <a:rPr lang="fr-FR" sz="3200" dirty="0" err="1"/>
              <a:t>Kanner</a:t>
            </a:r>
            <a:r>
              <a:rPr lang="fr-FR" sz="3200" dirty="0"/>
              <a:t> </a:t>
            </a:r>
            <a:r>
              <a:rPr lang="fr-FR" sz="3200" dirty="0" err="1"/>
              <a:t>vun</a:t>
            </a:r>
            <a:r>
              <a:rPr lang="fr-FR" sz="3200" dirty="0"/>
              <a:t> 0 bis 4 </a:t>
            </a:r>
            <a:r>
              <a:rPr lang="fr-FR" sz="3200" dirty="0" err="1"/>
              <a:t>Joer</a:t>
            </a:r>
            <a:endParaRPr lang="fr-FR" sz="3200" dirty="0"/>
          </a:p>
          <a:p>
            <a:r>
              <a:rPr lang="fr-FR" sz="3200" dirty="0" err="1"/>
              <a:t>Elteren</a:t>
            </a:r>
            <a:r>
              <a:rPr lang="fr-FR" sz="3200" dirty="0"/>
              <a:t> a </a:t>
            </a:r>
            <a:r>
              <a:rPr lang="fr-FR" sz="3200" dirty="0" err="1"/>
              <a:t>Grousselteren</a:t>
            </a:r>
            <a:endParaRPr lang="lb-LU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205" y="2195852"/>
            <a:ext cx="2014104" cy="4475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5708" y="3426695"/>
            <a:ext cx="4473649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53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Café des cultures</a:t>
            </a:r>
            <a:endParaRPr lang="lb-LU" dirty="0"/>
          </a:p>
        </p:txBody>
      </p:sp>
      <p:sp>
        <p:nvSpPr>
          <p:cNvPr id="7" name="TextBox 6"/>
          <p:cNvSpPr txBox="1"/>
          <p:nvPr/>
        </p:nvSpPr>
        <p:spPr>
          <a:xfrm>
            <a:off x="6280726" y="3648915"/>
            <a:ext cx="46089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1mol an der </a:t>
            </a:r>
            <a:r>
              <a:rPr lang="fr-FR" sz="3200" dirty="0" err="1"/>
              <a:t>Woch</a:t>
            </a:r>
            <a:endParaRPr lang="fr-FR" sz="3200" dirty="0"/>
          </a:p>
          <a:p>
            <a:r>
              <a:rPr lang="fr-FR" sz="3200" dirty="0" err="1"/>
              <a:t>Erwuessen</a:t>
            </a:r>
            <a:r>
              <a:rPr lang="fr-FR" sz="3200" dirty="0"/>
              <a:t> </a:t>
            </a:r>
            <a:r>
              <a:rPr lang="fr-FR" sz="3200" dirty="0" err="1"/>
              <a:t>déi</a:t>
            </a:r>
            <a:r>
              <a:rPr lang="fr-FR" sz="3200" dirty="0"/>
              <a:t> net (</a:t>
            </a:r>
            <a:r>
              <a:rPr lang="fr-FR" sz="3200" dirty="0" err="1"/>
              <a:t>méi</a:t>
            </a:r>
            <a:r>
              <a:rPr lang="fr-FR" sz="3200" dirty="0"/>
              <a:t>) </a:t>
            </a:r>
            <a:r>
              <a:rPr lang="fr-FR" sz="3200" dirty="0" err="1"/>
              <a:t>schaffen</a:t>
            </a:r>
            <a:endParaRPr lang="fr-FR" sz="3200" dirty="0"/>
          </a:p>
          <a:p>
            <a:r>
              <a:rPr lang="fr-FR" sz="3200"/>
              <a:t>Integratioun</a:t>
            </a:r>
            <a:endParaRPr lang="fr-FR" sz="3200" dirty="0"/>
          </a:p>
          <a:p>
            <a:endParaRPr lang="fr-FR" sz="3200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031" y="2133342"/>
            <a:ext cx="3072984" cy="4366872"/>
          </a:xfrm>
        </p:spPr>
      </p:pic>
    </p:spTree>
    <p:extLst>
      <p:ext uri="{BB962C8B-B14F-4D97-AF65-F5344CB8AC3E}">
        <p14:creationId xmlns:p14="http://schemas.microsoft.com/office/powerpoint/2010/main" val="2312329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Noper </a:t>
            </a:r>
            <a:r>
              <a:rPr lang="fr-FR" dirty="0" err="1">
                <a:solidFill>
                  <a:srgbClr val="0070C0"/>
                </a:solidFill>
              </a:rPr>
              <a:t>s</a:t>
            </a:r>
            <a:r>
              <a:rPr lang="fr-FR" dirty="0" err="1"/>
              <a:t>inn</a:t>
            </a:r>
            <a:r>
              <a:rPr lang="fr-FR" dirty="0"/>
              <a:t> </a:t>
            </a:r>
            <a:r>
              <a:rPr lang="fr-FR" dirty="0" err="1"/>
              <a:t>zu</a:t>
            </a:r>
            <a:r>
              <a:rPr lang="fr-FR" dirty="0"/>
              <a:t> </a:t>
            </a:r>
            <a:r>
              <a:rPr lang="fr-FR" dirty="0" err="1"/>
              <a:t>Kolmer</a:t>
            </a:r>
            <a:endParaRPr lang="lb-L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400" b="1" dirty="0"/>
              <a:t>MERCI</a:t>
            </a:r>
            <a:r>
              <a:rPr lang="fr-FR" sz="4400" dirty="0"/>
              <a:t> fir d’</a:t>
            </a:r>
            <a:r>
              <a:rPr lang="fr-FR" sz="4400" dirty="0" err="1"/>
              <a:t>Nolauschteren</a:t>
            </a:r>
            <a:r>
              <a:rPr lang="fr-FR" sz="4400" dirty="0"/>
              <a:t>!</a:t>
            </a:r>
            <a:endParaRPr lang="lb-LU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753" y="4338384"/>
            <a:ext cx="1608494" cy="19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3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Noper</a:t>
            </a:r>
            <a:r>
              <a:rPr lang="fr-FR" dirty="0"/>
              <a:t> </a:t>
            </a:r>
            <a:r>
              <a:rPr lang="fr-FR" dirty="0" err="1">
                <a:solidFill>
                  <a:srgbClr val="0070C0"/>
                </a:solidFill>
              </a:rPr>
              <a:t>s</a:t>
            </a:r>
            <a:r>
              <a:rPr lang="fr-FR" dirty="0" err="1"/>
              <a:t>inn</a:t>
            </a:r>
            <a:r>
              <a:rPr lang="fr-FR" dirty="0"/>
              <a:t> </a:t>
            </a:r>
            <a:r>
              <a:rPr lang="fr-FR" dirty="0" err="1"/>
              <a:t>zu</a:t>
            </a:r>
            <a:r>
              <a:rPr lang="fr-FR" dirty="0"/>
              <a:t> </a:t>
            </a:r>
            <a:r>
              <a:rPr lang="fr-FR" dirty="0" err="1"/>
              <a:t>Kolmer</a:t>
            </a:r>
            <a:endParaRPr lang="lb-L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b-L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882" y="3728784"/>
            <a:ext cx="1608494" cy="19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7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Noper </a:t>
            </a:r>
            <a:r>
              <a:rPr lang="fr-FR" dirty="0" err="1">
                <a:solidFill>
                  <a:srgbClr val="0070C0"/>
                </a:solidFill>
              </a:rPr>
              <a:t>s</a:t>
            </a:r>
            <a:r>
              <a:rPr lang="fr-FR" dirty="0" err="1"/>
              <a:t>inn</a:t>
            </a:r>
            <a:r>
              <a:rPr lang="fr-FR" dirty="0"/>
              <a:t> </a:t>
            </a:r>
            <a:r>
              <a:rPr lang="fr-FR" dirty="0" err="1"/>
              <a:t>zu</a:t>
            </a:r>
            <a:r>
              <a:rPr lang="fr-FR" dirty="0"/>
              <a:t> </a:t>
            </a:r>
            <a:r>
              <a:rPr lang="fr-FR" dirty="0" err="1"/>
              <a:t>kolmer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919" y="2011680"/>
            <a:ext cx="6733332" cy="43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8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Noper </a:t>
            </a:r>
            <a:r>
              <a:rPr lang="fr-FR" dirty="0" err="1">
                <a:solidFill>
                  <a:srgbClr val="0070C0"/>
                </a:solidFill>
              </a:rPr>
              <a:t>s</a:t>
            </a:r>
            <a:r>
              <a:rPr lang="fr-FR" dirty="0" err="1"/>
              <a:t>inn</a:t>
            </a:r>
            <a:r>
              <a:rPr lang="fr-FR" dirty="0"/>
              <a:t> </a:t>
            </a:r>
            <a:r>
              <a:rPr lang="fr-FR" dirty="0" err="1"/>
              <a:t>zu</a:t>
            </a:r>
            <a:r>
              <a:rPr lang="fr-FR" dirty="0"/>
              <a:t> </a:t>
            </a:r>
            <a:r>
              <a:rPr lang="fr-FR" dirty="0" err="1"/>
              <a:t>kolmer</a:t>
            </a:r>
            <a:endParaRPr lang="lb-L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083" y="2056333"/>
            <a:ext cx="6310312" cy="4206875"/>
          </a:xfrm>
        </p:spPr>
      </p:pic>
    </p:spTree>
    <p:extLst>
      <p:ext uri="{BB962C8B-B14F-4D97-AF65-F5344CB8AC3E}">
        <p14:creationId xmlns:p14="http://schemas.microsoft.com/office/powerpoint/2010/main" val="123139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Noper</a:t>
            </a:r>
            <a:r>
              <a:rPr lang="fr-FR" dirty="0"/>
              <a:t> </a:t>
            </a:r>
            <a:r>
              <a:rPr lang="fr-FR" dirty="0" err="1">
                <a:solidFill>
                  <a:srgbClr val="0070C0"/>
                </a:solidFill>
              </a:rPr>
              <a:t>s</a:t>
            </a:r>
            <a:r>
              <a:rPr lang="fr-FR" dirty="0" err="1"/>
              <a:t>inn</a:t>
            </a:r>
            <a:r>
              <a:rPr lang="fr-FR" dirty="0"/>
              <a:t> </a:t>
            </a:r>
            <a:r>
              <a:rPr lang="fr-FR" dirty="0" err="1"/>
              <a:t>zu</a:t>
            </a:r>
            <a:r>
              <a:rPr lang="fr-FR" dirty="0"/>
              <a:t> </a:t>
            </a:r>
            <a:r>
              <a:rPr lang="fr-FR" dirty="0" err="1"/>
              <a:t>kolmer</a:t>
            </a:r>
            <a:endParaRPr lang="lb-L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919" y="2041344"/>
            <a:ext cx="6327140" cy="4206875"/>
          </a:xfrm>
        </p:spPr>
      </p:pic>
      <p:sp>
        <p:nvSpPr>
          <p:cNvPr id="5" name="TextBox 4"/>
          <p:cNvSpPr txBox="1"/>
          <p:nvPr/>
        </p:nvSpPr>
        <p:spPr>
          <a:xfrm>
            <a:off x="7944787" y="2563317"/>
            <a:ext cx="36126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2300 habitants</a:t>
            </a:r>
          </a:p>
          <a:p>
            <a:endParaRPr lang="fr-FR" sz="4000" dirty="0"/>
          </a:p>
          <a:p>
            <a:r>
              <a:rPr lang="fr-FR" sz="4000" dirty="0"/>
              <a:t>60 nationalités</a:t>
            </a:r>
          </a:p>
          <a:p>
            <a:endParaRPr lang="lb-LU" dirty="0"/>
          </a:p>
        </p:txBody>
      </p:sp>
    </p:spTree>
    <p:extLst>
      <p:ext uri="{BB962C8B-B14F-4D97-AF65-F5344CB8AC3E}">
        <p14:creationId xmlns:p14="http://schemas.microsoft.com/office/powerpoint/2010/main" val="45220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Noper </a:t>
            </a:r>
            <a:r>
              <a:rPr lang="fr-FR" dirty="0" err="1">
                <a:solidFill>
                  <a:srgbClr val="0070C0"/>
                </a:solidFill>
              </a:rPr>
              <a:t>s</a:t>
            </a:r>
            <a:r>
              <a:rPr lang="fr-FR" dirty="0" err="1"/>
              <a:t>inn</a:t>
            </a:r>
            <a:r>
              <a:rPr lang="fr-FR" dirty="0"/>
              <a:t> </a:t>
            </a:r>
            <a:r>
              <a:rPr lang="fr-FR" dirty="0" err="1"/>
              <a:t>zu</a:t>
            </a:r>
            <a:r>
              <a:rPr lang="fr-FR" dirty="0"/>
              <a:t> </a:t>
            </a:r>
            <a:r>
              <a:rPr lang="fr-FR" dirty="0" err="1"/>
              <a:t>kolmer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400" dirty="0"/>
          </a:p>
          <a:p>
            <a:pPr marL="0" indent="0">
              <a:buNone/>
            </a:pPr>
            <a:r>
              <a:rPr lang="fr-FR" sz="4400" dirty="0"/>
              <a:t>Fête des voisins</a:t>
            </a:r>
          </a:p>
          <a:p>
            <a:pPr marL="0" indent="0">
              <a:buNone/>
            </a:pPr>
            <a:endParaRPr lang="fr-FR" sz="4400" dirty="0"/>
          </a:p>
          <a:p>
            <a:pPr marL="0" indent="0">
              <a:buNone/>
            </a:pPr>
            <a:r>
              <a:rPr lang="fr-FR" sz="4400" dirty="0"/>
              <a:t>Café des cultures</a:t>
            </a:r>
            <a:endParaRPr lang="lb-LU" sz="4400" dirty="0"/>
          </a:p>
        </p:txBody>
      </p:sp>
    </p:spTree>
    <p:extLst>
      <p:ext uri="{BB962C8B-B14F-4D97-AF65-F5344CB8AC3E}">
        <p14:creationId xmlns:p14="http://schemas.microsoft.com/office/powerpoint/2010/main" val="253777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FETE des Voisins</a:t>
            </a:r>
            <a:endParaRPr lang="lb-LU" dirty="0"/>
          </a:p>
        </p:txBody>
      </p:sp>
      <p:sp>
        <p:nvSpPr>
          <p:cNvPr id="5" name="TextBox 4"/>
          <p:cNvSpPr txBox="1"/>
          <p:nvPr/>
        </p:nvSpPr>
        <p:spPr>
          <a:xfrm>
            <a:off x="8304551" y="2908092"/>
            <a:ext cx="2863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Depuis 20114</a:t>
            </a:r>
          </a:p>
          <a:p>
            <a:endParaRPr lang="lb-L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12224" y="2591579"/>
            <a:ext cx="4235139" cy="3176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918" y="2011679"/>
            <a:ext cx="5608319" cy="420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6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Noper </a:t>
            </a:r>
            <a:r>
              <a:rPr lang="fr-FR" dirty="0" err="1">
                <a:solidFill>
                  <a:srgbClr val="0070C0"/>
                </a:solidFill>
              </a:rPr>
              <a:t>s</a:t>
            </a:r>
            <a:r>
              <a:rPr lang="fr-FR" dirty="0" err="1"/>
              <a:t>inn</a:t>
            </a:r>
            <a:r>
              <a:rPr lang="fr-FR" dirty="0"/>
              <a:t> </a:t>
            </a:r>
            <a:r>
              <a:rPr lang="fr-FR" dirty="0" err="1"/>
              <a:t>zu</a:t>
            </a:r>
            <a:r>
              <a:rPr lang="fr-FR" dirty="0"/>
              <a:t> </a:t>
            </a:r>
            <a:r>
              <a:rPr lang="fr-FR" dirty="0" err="1"/>
              <a:t>kolmer</a:t>
            </a:r>
            <a:endParaRPr lang="lb-L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919" y="2056333"/>
            <a:ext cx="5609166" cy="4206875"/>
          </a:xfrm>
        </p:spPr>
      </p:pic>
    </p:spTree>
    <p:extLst>
      <p:ext uri="{BB962C8B-B14F-4D97-AF65-F5344CB8AC3E}">
        <p14:creationId xmlns:p14="http://schemas.microsoft.com/office/powerpoint/2010/main" val="4259195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FETE des Voisins</a:t>
            </a:r>
            <a:endParaRPr lang="lb-L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919" y="2161265"/>
            <a:ext cx="5609166" cy="4206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4535" y="2161265"/>
            <a:ext cx="400237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00" dirty="0" err="1"/>
              <a:t>Zënter</a:t>
            </a:r>
            <a:r>
              <a:rPr lang="fr-FR" sz="3300" dirty="0"/>
              <a:t> 2008</a:t>
            </a:r>
          </a:p>
          <a:p>
            <a:r>
              <a:rPr lang="fr-FR" sz="3300" dirty="0"/>
              <a:t>2014-15		 2</a:t>
            </a:r>
          </a:p>
          <a:p>
            <a:r>
              <a:rPr lang="fr-FR" sz="3300" dirty="0"/>
              <a:t>2016			 3</a:t>
            </a:r>
          </a:p>
          <a:p>
            <a:r>
              <a:rPr lang="fr-FR" sz="3300" dirty="0"/>
              <a:t>2017			 4</a:t>
            </a:r>
          </a:p>
          <a:p>
            <a:r>
              <a:rPr lang="fr-FR" sz="3300" dirty="0"/>
              <a:t>2018			 3</a:t>
            </a:r>
          </a:p>
          <a:p>
            <a:r>
              <a:rPr lang="fr-FR" sz="3300" dirty="0"/>
              <a:t>2019   		 6</a:t>
            </a:r>
          </a:p>
          <a:p>
            <a:pPr marL="514350" indent="-514350">
              <a:buAutoNum type="arabicPlain" startAt="2022"/>
            </a:pPr>
            <a:r>
              <a:rPr lang="fr-FR" sz="3300" dirty="0"/>
              <a:t>            5</a:t>
            </a:r>
          </a:p>
          <a:p>
            <a:r>
              <a:rPr lang="fr-FR" sz="3000" dirty="0" err="1"/>
              <a:t>Dëscher</a:t>
            </a:r>
            <a:r>
              <a:rPr lang="fr-FR" sz="3000" dirty="0"/>
              <a:t>, Frigo, </a:t>
            </a:r>
            <a:r>
              <a:rPr lang="fr-FR" sz="3000" dirty="0" err="1"/>
              <a:t>Béier</a:t>
            </a:r>
            <a:r>
              <a:rPr lang="fr-FR" sz="3000" dirty="0"/>
              <a:t>, </a:t>
            </a:r>
            <a:r>
              <a:rPr lang="fr-FR" sz="3000" dirty="0" err="1"/>
              <a:t>Invitatiounskaarten</a:t>
            </a:r>
            <a:r>
              <a:rPr lang="fr-FR" sz="3000" dirty="0"/>
              <a:t> </a:t>
            </a:r>
            <a:r>
              <a:rPr lang="fr-FR" sz="32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738442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153</Words>
  <Application>Microsoft Macintosh PowerPoint</Application>
  <PresentationFormat>Grand écran</PresentationFormat>
  <Paragraphs>48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Présentation PowerPoint</vt:lpstr>
      <vt:lpstr>Noper sinn zu Kolmer</vt:lpstr>
      <vt:lpstr>Noper sinn zu kolmer</vt:lpstr>
      <vt:lpstr>Noper sinn zu kolmer</vt:lpstr>
      <vt:lpstr>Noper sinn zu kolmer</vt:lpstr>
      <vt:lpstr>Noper sinn zu kolmer</vt:lpstr>
      <vt:lpstr>FETE des Voisins</vt:lpstr>
      <vt:lpstr>Noper sinn zu kolmer</vt:lpstr>
      <vt:lpstr>FETE des Voisins</vt:lpstr>
      <vt:lpstr>FETE des Voisins</vt:lpstr>
      <vt:lpstr>FETE des Voisins</vt:lpstr>
      <vt:lpstr>Présentation PowerPoint</vt:lpstr>
      <vt:lpstr>Café des cultures </vt:lpstr>
      <vt:lpstr>Café des cultures</vt:lpstr>
      <vt:lpstr>Café des cultures</vt:lpstr>
      <vt:lpstr>Café des cultures</vt:lpstr>
      <vt:lpstr>Café des cultures</vt:lpstr>
      <vt:lpstr>Noper sinn zu Kolmer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Asti Ensemble</dc:creator>
  <cp:lastModifiedBy>Asti Ensemble</cp:lastModifiedBy>
  <cp:revision>2</cp:revision>
  <dcterms:created xsi:type="dcterms:W3CDTF">2023-04-28T14:10:17Z</dcterms:created>
  <dcterms:modified xsi:type="dcterms:W3CDTF">2023-04-28T14:22:44Z</dcterms:modified>
</cp:coreProperties>
</file>