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6" r:id="rId6"/>
    <p:sldId id="262" r:id="rId7"/>
    <p:sldId id="260" r:id="rId8"/>
    <p:sldId id="267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9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8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0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13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47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3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25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6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8FF6-70CD-40D5-860A-6AC290124E62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63DA-7155-4C3B-B330-5312F503B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3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Quartier Stuff: </a:t>
            </a:r>
            <a:r>
              <a:rPr lang="en-US" dirty="0" err="1" smtClean="0"/>
              <a:t>une</a:t>
            </a:r>
            <a:r>
              <a:rPr lang="en-US" dirty="0" smtClean="0"/>
              <a:t> population qui </a:t>
            </a:r>
            <a:r>
              <a:rPr lang="en-US" dirty="0" err="1" smtClean="0"/>
              <a:t>participe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Quartier_stuff_pantone_bords_perdus.ai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620" y="5770675"/>
            <a:ext cx="1940760" cy="7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85" y="5576027"/>
            <a:ext cx="2058265" cy="10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Premières </a:t>
            </a:r>
            <a:r>
              <a:rPr lang="en-US" dirty="0" err="1" smtClean="0"/>
              <a:t>expériences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358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GAP (Grünewald Activity </a:t>
            </a:r>
            <a:r>
              <a:rPr lang="fr-FR" b="1" dirty="0" err="1" smtClean="0"/>
              <a:t>Partnership</a:t>
            </a:r>
            <a:r>
              <a:rPr lang="fr-FR" b="1" dirty="0" smtClean="0"/>
              <a:t>, 2014):</a:t>
            </a:r>
          </a:p>
          <a:p>
            <a:pPr marL="0" indent="0">
              <a:buNone/>
            </a:pPr>
            <a:r>
              <a:rPr lang="fr-FR" dirty="0" smtClean="0"/>
              <a:t>Activer la vie de quartier en transformant ensemble avec les riverains deux terrains en friche au milieu du quartier Grünewald en jardins éphémères</a:t>
            </a:r>
          </a:p>
          <a:p>
            <a:pPr>
              <a:buFont typeface="Helvetica" panose="020B0604020202020204" pitchFamily="34" charset="0"/>
              <a:buChar char="►"/>
            </a:pPr>
            <a:r>
              <a:rPr lang="fr-FR" dirty="0" smtClean="0"/>
              <a:t> </a:t>
            </a:r>
            <a:r>
              <a:rPr lang="fr-FR" dirty="0" smtClean="0"/>
              <a:t>Réagir aux </a:t>
            </a:r>
            <a:r>
              <a:rPr lang="fr-FR" dirty="0" smtClean="0"/>
              <a:t>demandes </a:t>
            </a:r>
            <a:r>
              <a:rPr lang="fr-FR" dirty="0" smtClean="0"/>
              <a:t>des nouveaux </a:t>
            </a:r>
            <a:r>
              <a:rPr lang="fr-FR" dirty="0" smtClean="0"/>
              <a:t>habitants qui s’articulaient autour des thèmes  </a:t>
            </a:r>
            <a:r>
              <a:rPr lang="fr-FR" dirty="0" smtClean="0"/>
              <a:t>“Nature”, “Jardinage”, “Alimentation”, “Relaxation”, “Sports”, “Cuisiner”, “Design/Art”, </a:t>
            </a:r>
            <a:r>
              <a:rPr lang="fr-FR" dirty="0" smtClean="0"/>
              <a:t>…</a:t>
            </a:r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318" y="4049572"/>
            <a:ext cx="3961482" cy="264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49235"/>
            <a:ext cx="5870273" cy="26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5868778"/>
            <a:ext cx="1778478" cy="808066"/>
          </a:xfrm>
        </p:spPr>
        <p:txBody>
          <a:bodyPr>
            <a:normAutofit/>
          </a:bodyPr>
          <a:lstStyle/>
          <a:p>
            <a:r>
              <a:rPr lang="en-US" sz="1200" b="1" dirty="0" err="1" smtClean="0"/>
              <a:t>Vue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aérienne</a:t>
            </a:r>
            <a:r>
              <a:rPr lang="en-US" sz="1200" b="1" dirty="0" smtClean="0"/>
              <a:t> du </a:t>
            </a:r>
            <a:r>
              <a:rPr lang="en-US" sz="1200" b="1" dirty="0"/>
              <a:t>Q</a:t>
            </a:r>
            <a:r>
              <a:rPr lang="en-US" sz="1200" b="1" dirty="0" smtClean="0"/>
              <a:t>uartier </a:t>
            </a:r>
            <a:r>
              <a:rPr lang="en-US" sz="1200" b="1" dirty="0" err="1" smtClean="0"/>
              <a:t>Grünewald</a:t>
            </a:r>
            <a:endParaRPr lang="en-US" sz="1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75" y="7272"/>
            <a:ext cx="4564050" cy="6850728"/>
          </a:xfrm>
        </p:spPr>
      </p:pic>
    </p:spTree>
    <p:extLst>
      <p:ext uri="{BB962C8B-B14F-4D97-AF65-F5344CB8AC3E}">
        <p14:creationId xmlns:p14="http://schemas.microsoft.com/office/powerpoint/2010/main" val="37113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86" y="767752"/>
            <a:ext cx="8333117" cy="5555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418" y="5460521"/>
            <a:ext cx="276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« Quartier </a:t>
            </a:r>
            <a:r>
              <a:rPr lang="fr-FR" b="1" dirty="0" err="1">
                <a:solidFill>
                  <a:schemeClr val="bg1"/>
                </a:solidFill>
              </a:rPr>
              <a:t>Stuff</a:t>
            </a:r>
            <a:r>
              <a:rPr lang="fr-FR" b="1" dirty="0">
                <a:solidFill>
                  <a:schemeClr val="bg1"/>
                </a:solidFill>
              </a:rPr>
              <a:t> »</a:t>
            </a:r>
          </a:p>
          <a:p>
            <a:r>
              <a:rPr lang="fr-FR" b="1" dirty="0">
                <a:solidFill>
                  <a:schemeClr val="bg1"/>
                </a:solidFill>
              </a:rPr>
              <a:t>Social Innovation </a:t>
            </a:r>
            <a:r>
              <a:rPr lang="fr-FR" b="1" dirty="0" err="1">
                <a:solidFill>
                  <a:schemeClr val="bg1"/>
                </a:solidFill>
              </a:rPr>
              <a:t>Lab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449" y="767752"/>
            <a:ext cx="306237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 container rouge </a:t>
            </a:r>
            <a:r>
              <a:rPr lang="en-US" dirty="0" err="1" smtClean="0"/>
              <a:t>comme</a:t>
            </a:r>
            <a:r>
              <a:rPr lang="en-US" dirty="0" smtClean="0"/>
              <a:t> symbol de </a:t>
            </a:r>
            <a:r>
              <a:rPr lang="en-US" dirty="0" err="1" smtClean="0"/>
              <a:t>l’échange</a:t>
            </a:r>
            <a:r>
              <a:rPr lang="en-US" dirty="0" smtClean="0"/>
              <a:t> et de la </a:t>
            </a:r>
            <a:r>
              <a:rPr lang="en-US" dirty="0" err="1" smtClean="0"/>
              <a:t>convialité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Salle de </a:t>
            </a:r>
            <a:r>
              <a:rPr lang="en-US" dirty="0" err="1" smtClean="0"/>
              <a:t>réunion</a:t>
            </a:r>
            <a:r>
              <a:rPr lang="en-US" dirty="0" smtClean="0"/>
              <a:t> </a:t>
            </a:r>
            <a:r>
              <a:rPr lang="en-US" dirty="0" err="1" smtClean="0"/>
              <a:t>provisoire</a:t>
            </a:r>
            <a:r>
              <a:rPr lang="en-US" dirty="0" smtClean="0"/>
              <a:t>  servant de lieu de rencontre pour des ateliers de participation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Interaction avec le </a:t>
            </a:r>
            <a:r>
              <a:rPr lang="en-US" dirty="0" err="1" smtClean="0"/>
              <a:t>Fonds</a:t>
            </a:r>
            <a:r>
              <a:rPr lang="en-US" dirty="0" smtClean="0"/>
              <a:t> </a:t>
            </a:r>
            <a:r>
              <a:rPr lang="en-US" dirty="0" err="1" smtClean="0"/>
              <a:t>Kirchberg</a:t>
            </a:r>
            <a:r>
              <a:rPr lang="en-US" dirty="0" smtClean="0"/>
              <a:t> qui </a:t>
            </a:r>
            <a:r>
              <a:rPr lang="en-US" dirty="0" err="1" smtClean="0"/>
              <a:t>en</a:t>
            </a:r>
            <a:r>
              <a:rPr lang="en-US" dirty="0" smtClean="0"/>
              <a:t> 2015 a </a:t>
            </a:r>
            <a:r>
              <a:rPr lang="en-US" dirty="0" err="1" smtClean="0"/>
              <a:t>engagé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/>
              <a:t> </a:t>
            </a:r>
            <a:r>
              <a:rPr lang="en-US" b="1" dirty="0" err="1" smtClean="0"/>
              <a:t>gestionnaire</a:t>
            </a:r>
            <a:r>
              <a:rPr lang="en-US" b="1" dirty="0" smtClean="0"/>
              <a:t> de quartier</a:t>
            </a:r>
            <a:r>
              <a:rPr lang="en-US" dirty="0" smtClean="0"/>
              <a:t> </a:t>
            </a:r>
            <a:r>
              <a:rPr lang="en-US" dirty="0" err="1" smtClean="0"/>
              <a:t>dont</a:t>
            </a:r>
            <a:r>
              <a:rPr lang="en-US" dirty="0" smtClean="0"/>
              <a:t> la </a:t>
            </a:r>
            <a:r>
              <a:rPr lang="en-US" dirty="0" err="1" smtClean="0"/>
              <a:t>tâche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de </a:t>
            </a:r>
            <a:r>
              <a:rPr lang="en-US" dirty="0" err="1" smtClean="0"/>
              <a:t>gérer</a:t>
            </a:r>
            <a:r>
              <a:rPr lang="en-US" dirty="0" smtClean="0"/>
              <a:t> les relations entre le </a:t>
            </a:r>
            <a:r>
              <a:rPr lang="en-US" dirty="0" err="1" smtClean="0"/>
              <a:t>Fonds</a:t>
            </a:r>
            <a:r>
              <a:rPr lang="en-US" dirty="0" smtClean="0"/>
              <a:t> et la population, </a:t>
            </a:r>
            <a:r>
              <a:rPr lang="en-US" dirty="0" err="1" smtClean="0"/>
              <a:t>d’observer</a:t>
            </a:r>
            <a:r>
              <a:rPr lang="en-US" dirty="0" smtClean="0"/>
              <a:t> le terrain pour </a:t>
            </a:r>
            <a:r>
              <a:rPr lang="en-US" dirty="0" err="1" smtClean="0"/>
              <a:t>connaître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besoins</a:t>
            </a:r>
            <a:r>
              <a:rPr lang="en-US" dirty="0" smtClean="0"/>
              <a:t> et </a:t>
            </a:r>
            <a:r>
              <a:rPr lang="en-US" dirty="0" err="1" smtClean="0"/>
              <a:t>d’impliquer</a:t>
            </a:r>
            <a:r>
              <a:rPr lang="en-US" dirty="0" smtClean="0"/>
              <a:t> </a:t>
            </a:r>
            <a:r>
              <a:rPr lang="en-US" dirty="0" err="1" smtClean="0"/>
              <a:t>activement</a:t>
            </a:r>
            <a:r>
              <a:rPr lang="en-US" dirty="0" smtClean="0"/>
              <a:t> les </a:t>
            </a:r>
            <a:r>
              <a:rPr lang="en-US" dirty="0" err="1" smtClean="0"/>
              <a:t>riverains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façonnement</a:t>
            </a:r>
            <a:r>
              <a:rPr lang="en-US" dirty="0" smtClean="0"/>
              <a:t> des </a:t>
            </a:r>
            <a:r>
              <a:rPr lang="en-US" dirty="0" err="1" smtClean="0"/>
              <a:t>aménagements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8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663"/>
            <a:ext cx="6091410" cy="187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Quartier Stuff: “Social innovation lab” (2015)</a:t>
            </a:r>
          </a:p>
          <a:p>
            <a:pPr marL="0" indent="0">
              <a:buNone/>
            </a:pPr>
            <a:r>
              <a:rPr lang="en-US" dirty="0" err="1" smtClean="0"/>
              <a:t>Définition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vision commune entre le </a:t>
            </a:r>
            <a:r>
              <a:rPr lang="en-US" dirty="0" err="1" smtClean="0"/>
              <a:t>Fonds</a:t>
            </a:r>
            <a:r>
              <a:rPr lang="en-US" dirty="0" smtClean="0"/>
              <a:t> et les habitants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199" y="3569464"/>
          <a:ext cx="9969348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724">
                  <a:extLst>
                    <a:ext uri="{9D8B030D-6E8A-4147-A177-3AD203B41FA5}">
                      <a16:colId xmlns:a16="http://schemas.microsoft.com/office/drawing/2014/main" val="212020754"/>
                    </a:ext>
                  </a:extLst>
                </a:gridCol>
                <a:gridCol w="4979624">
                  <a:extLst>
                    <a:ext uri="{9D8B030D-6E8A-4147-A177-3AD203B41FA5}">
                      <a16:colId xmlns:a16="http://schemas.microsoft.com/office/drawing/2014/main" val="142601313"/>
                    </a:ext>
                  </a:extLst>
                </a:gridCol>
              </a:tblGrid>
              <a:tr h="2758624">
                <a:tc>
                  <a:txBody>
                    <a:bodyPr/>
                    <a:lstStyle/>
                    <a:p>
                      <a:pPr marL="213894" indent="-213894" defTabSz="457200">
                        <a:lnSpc>
                          <a:spcPct val="150000"/>
                        </a:lnSpc>
                        <a:spcBef>
                          <a:spcPts val="900"/>
                        </a:spcBef>
                        <a:buSzPct val="100000"/>
                        <a:buFontTx/>
                        <a:buAutoNum type="arabicPeriod"/>
                      </a:pP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Engage diverse stakeholders in a collaborative process to develop systemic innovations.</a:t>
                      </a:r>
                    </a:p>
                    <a:p>
                      <a:pPr marL="213894" indent="-213894" defTabSz="457200">
                        <a:lnSpc>
                          <a:spcPct val="150000"/>
                        </a:lnSpc>
                        <a:spcBef>
                          <a:spcPts val="900"/>
                        </a:spcBef>
                        <a:buSzPct val="100000"/>
                        <a:buFontTx/>
                        <a:buAutoNum type="arabicPeriod"/>
                      </a:pP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 Build a sustainable community in order to ensure long-term social and territorial cohesion of the Kirchberg district.</a:t>
                      </a:r>
                    </a:p>
                    <a:p>
                      <a:pPr marL="213894" indent="-213894" defTabSz="457200">
                        <a:lnSpc>
                          <a:spcPct val="150000"/>
                        </a:lnSpc>
                        <a:spcBef>
                          <a:spcPts val="900"/>
                        </a:spcBef>
                        <a:buSzPct val="100000"/>
                        <a:buFontTx/>
                        <a:buAutoNum type="arabicPeriod"/>
                      </a:pP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Be ambassadors of Kirchberg.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 err="1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Grünewald</a:t>
                      </a: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 is a place where people want to live and invest. </a:t>
                      </a:r>
                      <a:b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</a:b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It is a place where people naturally trigger urban innovation </a:t>
                      </a:r>
                      <a:b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</a:b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and where a vibrant community enhances the district’s attractiveness </a:t>
                      </a:r>
                      <a:b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</a:br>
                      <a:r>
                        <a:rPr lang="en-US" sz="1600" b="1" kern="0" dirty="0" smtClean="0">
                          <a:solidFill>
                            <a:sysClr val="windowText" lastClr="000000"/>
                          </a:solidFill>
                          <a:latin typeface="Helvetica"/>
                          <a:ea typeface="+mn-ea"/>
                          <a:cs typeface="Helvetica"/>
                          <a:sym typeface="Helvetica"/>
                        </a:rPr>
                        <a:t>and leverages its potential.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827390"/>
                  </a:ext>
                </a:extLst>
              </a:tr>
            </a:tbl>
          </a:graphicData>
        </a:graphic>
      </p:graphicFrame>
      <p:pic>
        <p:nvPicPr>
          <p:cNvPr id="7" name="Picture 2" descr="P102028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374" y="794587"/>
            <a:ext cx="3958173" cy="26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Quartier </a:t>
            </a:r>
            <a:r>
              <a:rPr lang="en-US" dirty="0" smtClean="0"/>
              <a:t>Stuff </a:t>
            </a:r>
            <a:r>
              <a:rPr lang="en-US" dirty="0" err="1" smtClean="0"/>
              <a:t>Grünewald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Actions </a:t>
            </a:r>
            <a:r>
              <a:rPr lang="en-US" dirty="0" err="1" smtClean="0"/>
              <a:t>réalisées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err="1" smtClean="0"/>
              <a:t>Réalisation</a:t>
            </a:r>
            <a:r>
              <a:rPr lang="en-US" dirty="0" smtClean="0"/>
              <a:t> d’un </a:t>
            </a:r>
            <a:r>
              <a:rPr lang="en-US" dirty="0" err="1" smtClean="0"/>
              <a:t>sondage</a:t>
            </a:r>
            <a:r>
              <a:rPr lang="en-US" dirty="0" smtClean="0"/>
              <a:t> public </a:t>
            </a:r>
            <a:r>
              <a:rPr lang="en-US" dirty="0" err="1" smtClean="0"/>
              <a:t>dans</a:t>
            </a:r>
            <a:r>
              <a:rPr lang="en-US" dirty="0" smtClean="0"/>
              <a:t> le quartier et classification des </a:t>
            </a:r>
            <a:r>
              <a:rPr lang="en-US" dirty="0" err="1" smtClean="0"/>
              <a:t>demandes</a:t>
            </a:r>
            <a:endParaRPr lang="en-US" dirty="0" smtClean="0"/>
          </a:p>
          <a:p>
            <a:r>
              <a:rPr lang="en-US" dirty="0" err="1" smtClean="0"/>
              <a:t>Création</a:t>
            </a:r>
            <a:r>
              <a:rPr lang="en-US" dirty="0" smtClean="0"/>
              <a:t> </a:t>
            </a:r>
            <a:r>
              <a:rPr lang="en-US" dirty="0"/>
              <a:t>d’un </a:t>
            </a:r>
            <a:r>
              <a:rPr lang="en-US" dirty="0" err="1"/>
              <a:t>jardin</a:t>
            </a:r>
            <a:r>
              <a:rPr lang="en-US" dirty="0"/>
              <a:t> </a:t>
            </a:r>
            <a:r>
              <a:rPr lang="en-US" dirty="0" err="1"/>
              <a:t>communautaire</a:t>
            </a:r>
            <a:r>
              <a:rPr lang="en-US" dirty="0"/>
              <a:t> </a:t>
            </a:r>
            <a:r>
              <a:rPr lang="en-US" dirty="0" smtClean="0"/>
              <a:t>permanent</a:t>
            </a:r>
          </a:p>
          <a:p>
            <a:r>
              <a:rPr lang="en-US" dirty="0" smtClean="0"/>
              <a:t>Etude </a:t>
            </a:r>
            <a:r>
              <a:rPr lang="en-US" dirty="0" smtClean="0"/>
              <a:t>de </a:t>
            </a:r>
            <a:r>
              <a:rPr lang="en-US" dirty="0" err="1" smtClean="0"/>
              <a:t>mobilité</a:t>
            </a:r>
            <a:r>
              <a:rPr lang="en-US" dirty="0" smtClean="0"/>
              <a:t> pour </a:t>
            </a:r>
            <a:r>
              <a:rPr lang="en-US" dirty="0" err="1" smtClean="0"/>
              <a:t>l’amélioration</a:t>
            </a:r>
            <a:r>
              <a:rPr lang="en-US" dirty="0" smtClean="0"/>
              <a:t> du </a:t>
            </a:r>
            <a:r>
              <a:rPr lang="en-US" dirty="0" err="1" smtClean="0"/>
              <a:t>problème</a:t>
            </a:r>
            <a:r>
              <a:rPr lang="en-US" dirty="0" smtClean="0"/>
              <a:t> de </a:t>
            </a:r>
            <a:r>
              <a:rPr lang="en-US" dirty="0" err="1" smtClean="0"/>
              <a:t>stationnement</a:t>
            </a:r>
            <a:r>
              <a:rPr lang="en-US" dirty="0" smtClean="0"/>
              <a:t> et definition des zones </a:t>
            </a:r>
            <a:r>
              <a:rPr lang="en-US" dirty="0" err="1" smtClean="0"/>
              <a:t>dangeureuses</a:t>
            </a:r>
            <a:r>
              <a:rPr lang="en-US" dirty="0" smtClean="0"/>
              <a:t> pour </a:t>
            </a:r>
            <a:r>
              <a:rPr lang="en-US" dirty="0" err="1" smtClean="0"/>
              <a:t>piétons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articipation </a:t>
            </a:r>
            <a:r>
              <a:rPr lang="en-US" dirty="0" smtClean="0"/>
              <a:t>à </a:t>
            </a:r>
            <a:r>
              <a:rPr lang="en-US" dirty="0" smtClean="0"/>
              <a:t>la co-</a:t>
            </a:r>
            <a:r>
              <a:rPr lang="en-US" dirty="0" err="1" smtClean="0"/>
              <a:t>création</a:t>
            </a:r>
            <a:r>
              <a:rPr lang="en-US" dirty="0" smtClean="0"/>
              <a:t> pour </a:t>
            </a:r>
            <a:r>
              <a:rPr lang="en-US" dirty="0" smtClean="0"/>
              <a:t>le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destiné</a:t>
            </a:r>
            <a:r>
              <a:rPr lang="en-US" dirty="0" smtClean="0"/>
              <a:t> à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construit</a:t>
            </a:r>
            <a:r>
              <a:rPr lang="en-US" dirty="0" smtClean="0"/>
              <a:t> sur les </a:t>
            </a:r>
            <a:r>
              <a:rPr lang="en-US" dirty="0" err="1" smtClean="0"/>
              <a:t>friches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Fête </a:t>
            </a:r>
            <a:r>
              <a:rPr lang="en-US" dirty="0" smtClean="0"/>
              <a:t>des </a:t>
            </a:r>
            <a:r>
              <a:rPr lang="en-US" dirty="0" err="1" smtClean="0"/>
              <a:t>voisins</a:t>
            </a:r>
            <a:r>
              <a:rPr lang="en-US" dirty="0" smtClean="0"/>
              <a:t>, Festival des </a:t>
            </a:r>
            <a:r>
              <a:rPr lang="en-US" dirty="0" err="1" smtClean="0"/>
              <a:t>Cabanes</a:t>
            </a:r>
            <a:endParaRPr lang="en-US" dirty="0" smtClean="0"/>
          </a:p>
          <a:p>
            <a:r>
              <a:rPr lang="en-US" dirty="0" err="1" smtClean="0"/>
              <a:t>Création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asbl</a:t>
            </a:r>
            <a:r>
              <a:rPr lang="en-US" dirty="0" smtClean="0"/>
              <a:t>. </a:t>
            </a:r>
            <a:r>
              <a:rPr lang="en-US" dirty="0" err="1" smtClean="0"/>
              <a:t>Quartierstuff</a:t>
            </a:r>
            <a:r>
              <a:rPr lang="en-US" dirty="0" smtClean="0"/>
              <a:t> </a:t>
            </a:r>
            <a:r>
              <a:rPr lang="en-US" dirty="0" err="1" smtClean="0"/>
              <a:t>Grünewald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89" y="398253"/>
            <a:ext cx="4373038" cy="2915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4" y="3429000"/>
            <a:ext cx="4373312" cy="2915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4" y="398253"/>
            <a:ext cx="4373312" cy="2932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89" y="3429370"/>
            <a:ext cx="4373038" cy="29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futur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32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Pérénniser</a:t>
            </a:r>
            <a:r>
              <a:rPr lang="en-US" dirty="0" smtClean="0"/>
              <a:t> les relations entre les </a:t>
            </a:r>
            <a:r>
              <a:rPr lang="en-US" dirty="0" err="1" smtClean="0"/>
              <a:t>différentes</a:t>
            </a:r>
            <a:r>
              <a:rPr lang="en-US" dirty="0" smtClean="0"/>
              <a:t> parties </a:t>
            </a:r>
            <a:r>
              <a:rPr lang="en-US" dirty="0" err="1" smtClean="0"/>
              <a:t>prenantes</a:t>
            </a:r>
            <a:r>
              <a:rPr lang="en-US" dirty="0" smtClean="0"/>
              <a:t> </a:t>
            </a:r>
            <a:r>
              <a:rPr lang="en-US" dirty="0" smtClean="0"/>
              <a:t>et le </a:t>
            </a:r>
            <a:r>
              <a:rPr lang="en-US" dirty="0" err="1" smtClean="0"/>
              <a:t>Fonds</a:t>
            </a:r>
            <a:r>
              <a:rPr lang="en-US" dirty="0" smtClean="0"/>
              <a:t>, </a:t>
            </a:r>
            <a:r>
              <a:rPr lang="en-US" dirty="0" err="1" smtClean="0"/>
              <a:t>trouver</a:t>
            </a:r>
            <a:r>
              <a:rPr lang="en-US" dirty="0" smtClean="0"/>
              <a:t> des solutions </a:t>
            </a:r>
            <a:r>
              <a:rPr lang="en-US" dirty="0" err="1" smtClean="0"/>
              <a:t>d’hébergement</a:t>
            </a:r>
            <a:r>
              <a:rPr lang="en-US" dirty="0" smtClean="0"/>
              <a:t> </a:t>
            </a:r>
            <a:r>
              <a:rPr lang="en-US" dirty="0" err="1" smtClean="0"/>
              <a:t>permanentes</a:t>
            </a:r>
            <a:endParaRPr lang="en-US" dirty="0" smtClean="0"/>
          </a:p>
          <a:p>
            <a:r>
              <a:rPr lang="en-US" dirty="0" smtClean="0"/>
              <a:t>Continuer à encourager </a:t>
            </a:r>
            <a:r>
              <a:rPr lang="en-US" dirty="0" err="1" smtClean="0"/>
              <a:t>l’animation</a:t>
            </a:r>
            <a:r>
              <a:rPr lang="en-US" dirty="0" smtClean="0"/>
              <a:t> et </a:t>
            </a:r>
            <a:r>
              <a:rPr lang="en-US" dirty="0" err="1" smtClean="0"/>
              <a:t>l’appropriation</a:t>
            </a:r>
            <a:r>
              <a:rPr lang="en-US" dirty="0" smtClean="0"/>
              <a:t> des </a:t>
            </a:r>
            <a:r>
              <a:rPr lang="en-US" dirty="0" err="1" smtClean="0"/>
              <a:t>espaces</a:t>
            </a:r>
            <a:r>
              <a:rPr lang="en-US" dirty="0" smtClean="0"/>
              <a:t> publics par la population</a:t>
            </a:r>
            <a:endParaRPr lang="en-US" dirty="0" smtClean="0"/>
          </a:p>
          <a:p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place du </a:t>
            </a:r>
            <a:r>
              <a:rPr lang="en-US" dirty="0" err="1" smtClean="0"/>
              <a:t>même</a:t>
            </a:r>
            <a:r>
              <a:rPr lang="en-US" dirty="0" smtClean="0"/>
              <a:t> “</a:t>
            </a:r>
            <a:r>
              <a:rPr lang="en-US" dirty="0" err="1" smtClean="0"/>
              <a:t>outil</a:t>
            </a:r>
            <a:r>
              <a:rPr lang="en-US" dirty="0" smtClean="0"/>
              <a:t>” Quartier Stuff </a:t>
            </a:r>
            <a:r>
              <a:rPr lang="en-US" dirty="0" err="1" smtClean="0"/>
              <a:t>dans</a:t>
            </a:r>
            <a:r>
              <a:rPr lang="en-US" dirty="0" smtClean="0"/>
              <a:t> les nouveaux quartiers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6429" y="4588887"/>
            <a:ext cx="2427514" cy="2232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Utilisateurs</a:t>
            </a:r>
            <a:r>
              <a:rPr lang="en-US" dirty="0" smtClean="0"/>
              <a:t> de </a:t>
            </a:r>
            <a:r>
              <a:rPr lang="en-US" dirty="0" err="1" smtClean="0"/>
              <a:t>l’espace</a:t>
            </a:r>
            <a:r>
              <a:rPr lang="en-US" dirty="0" smtClean="0"/>
              <a:t> public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résidents</a:t>
            </a:r>
            <a:r>
              <a:rPr lang="en-US" dirty="0" smtClean="0"/>
              <a:t>, </a:t>
            </a:r>
            <a:r>
              <a:rPr lang="en-US" dirty="0" err="1" smtClean="0"/>
              <a:t>professionnels</a:t>
            </a:r>
            <a:r>
              <a:rPr lang="en-US" dirty="0" smtClean="0"/>
              <a:t>, </a:t>
            </a:r>
            <a:r>
              <a:rPr lang="en-US" dirty="0" err="1" smtClean="0"/>
              <a:t>visiteurs</a:t>
            </a:r>
            <a:r>
              <a:rPr lang="en-US" dirty="0" smtClean="0"/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5104410" y="4588887"/>
            <a:ext cx="2231077" cy="2232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 Stuffs (par quartier)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13322" y="4588886"/>
            <a:ext cx="2240478" cy="2232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Quartier Manager/ </a:t>
            </a:r>
            <a:r>
              <a:rPr lang="en-US" dirty="0" err="1" smtClean="0"/>
              <a:t>Fonds</a:t>
            </a:r>
            <a:r>
              <a:rPr lang="en-US" dirty="0" smtClean="0"/>
              <a:t> </a:t>
            </a:r>
            <a:r>
              <a:rPr lang="en-US" dirty="0" err="1" smtClean="0"/>
              <a:t>Kirchberg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67595" y="5679434"/>
            <a:ext cx="13181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98227" y="5679434"/>
            <a:ext cx="13181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La Quartier Stuff: une population qui participe </vt:lpstr>
      <vt:lpstr>Premières expériences</vt:lpstr>
      <vt:lpstr>Vue aérienne du Quartier Grünewald</vt:lpstr>
      <vt:lpstr>PowerPoint Presentation</vt:lpstr>
      <vt:lpstr>PowerPoint Presentation</vt:lpstr>
      <vt:lpstr>Quartier Stuff Grünewald</vt:lpstr>
      <vt:lpstr>PowerPoint Presentation</vt:lpstr>
      <vt:lpstr>Dans le futur…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Quartier Stuff: une population qui participe</dc:title>
  <dc:creator>Martine Hemmer</dc:creator>
  <cp:lastModifiedBy>Martine Hemmer</cp:lastModifiedBy>
  <cp:revision>12</cp:revision>
  <dcterms:created xsi:type="dcterms:W3CDTF">2021-02-17T10:19:12Z</dcterms:created>
  <dcterms:modified xsi:type="dcterms:W3CDTF">2021-02-17T13:56:11Z</dcterms:modified>
</cp:coreProperties>
</file>